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3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226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547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81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50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835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812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44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75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297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843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322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E7C23-5B85-4D76-9087-76F20080EB4E}" type="datetimeFigureOut">
              <a:rPr lang="ru-RU" smtClean="0"/>
              <a:t>04.05.2021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0E597-0886-4818-9467-0E272CCE75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6559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3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09181"/>
            <a:ext cx="9144000" cy="903241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185. Некротический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нефрозо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-нефрит (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альтеративное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воспаление)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5785" y="1012422"/>
            <a:ext cx="8407021" cy="5824182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 flipH="1">
            <a:off x="5691116" y="1269242"/>
            <a:ext cx="1596788" cy="9553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6946710" y="1282890"/>
            <a:ext cx="354842" cy="22245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5691116" y="1269242"/>
            <a:ext cx="1596788" cy="25521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87904" y="1012422"/>
            <a:ext cx="151490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Коагуляционный</a:t>
            </a:r>
            <a:r>
              <a:rPr lang="ru-RU" b="1" dirty="0" smtClean="0">
                <a:solidFill>
                  <a:schemeClr val="bg1"/>
                </a:solidFill>
              </a:rPr>
              <a:t> некроз канальцев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V="1">
            <a:off x="532263" y="4722125"/>
            <a:ext cx="1201003" cy="141936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V="1">
            <a:off x="518615" y="5745707"/>
            <a:ext cx="3507475" cy="4503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5913274"/>
            <a:ext cx="1937982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Гиперемия кровеносных сосудов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78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23582"/>
            <a:ext cx="9144000" cy="6858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почки слегка увеличены в объеме, бледно-серые, капсула снимается легко, границы слоев сглажены, консистенция дряблая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канальцах почек некробиотические (дистрофия) и некротические процессы –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коагуляционный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некроз. В этих канальцах просветы часто заполнены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глыбчато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-зернистой белковой массой окрашенной в розовый цвет. Границы клеток неразличимы, ядра отсутствуют.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Сосуды гиперемированы, расширены за счет крови. Почечные клубочки не поражены.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97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595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110б. Гнойно-катаральная бронхопневмония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711" r="5306" b="27789"/>
          <a:stretch/>
        </p:blipFill>
        <p:spPr>
          <a:xfrm>
            <a:off x="163774" y="559559"/>
            <a:ext cx="3972445" cy="3164659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2" t="22806" r="22300" b="3976"/>
          <a:stretch/>
        </p:blipFill>
        <p:spPr>
          <a:xfrm>
            <a:off x="4572000" y="559558"/>
            <a:ext cx="4037742" cy="31646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69" r="28657" b="16618"/>
          <a:stretch/>
        </p:blipFill>
        <p:spPr>
          <a:xfrm>
            <a:off x="163774" y="3900146"/>
            <a:ext cx="3972445" cy="2957854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V="1">
            <a:off x="7001301" y="2361063"/>
            <a:ext cx="136478" cy="212905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flipH="1" flipV="1">
            <a:off x="3548418" y="2797791"/>
            <a:ext cx="3452883" cy="173326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3125337" y="4599296"/>
            <a:ext cx="3875964" cy="87345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605516" y="4135272"/>
            <a:ext cx="1897039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Гной в просветах альвеол и бронхов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2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18364"/>
            <a:ext cx="9144000" cy="6858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легкое не спавшееся, резко гиперемировано с множественными кровоизлияниями. На разрезе выступают размягченные гнойные участки различной величины. По периферии участка демаркационная линия воспаления. Гной серо-желтый. Из бронхов выдавливается густая слизисто-гнойная масса.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выражена воспалительная гиперемия, очаговые кровоизлияния в альвеолы. Просветы бронхов, группы альвеол заполнены гнойным экссудатом с лейкоцитами. Эпителий бронхов слущивается. Перибронхиальная соединительная ткань инфильтрирована гнойными тельцами. Некоторые альвеолы расширены, лишены содержимого – викарная эмфизема. Стенки альвеол утолщены за счет расширенных капилляров.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7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968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Препарат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314. Фибринозная (крупозная) пневмония. Стадия серой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гепатизации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опеченения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72" y="787246"/>
            <a:ext cx="8379725" cy="6049370"/>
          </a:xfrm>
        </p:spPr>
      </p:pic>
      <p:cxnSp>
        <p:nvCxnSpPr>
          <p:cNvPr id="6" name="Прямая со стрелкой 5"/>
          <p:cNvCxnSpPr/>
          <p:nvPr/>
        </p:nvCxnSpPr>
        <p:spPr>
          <a:xfrm flipH="1">
            <a:off x="6277970" y="1187355"/>
            <a:ext cx="1187355" cy="18560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6141493" y="1160060"/>
            <a:ext cx="1351128" cy="27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7465325" y="1187355"/>
            <a:ext cx="0" cy="450376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15200" y="959584"/>
            <a:ext cx="139207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фибрин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V="1">
            <a:off x="477672" y="4176215"/>
            <a:ext cx="1364776" cy="15149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77672" y="5691116"/>
            <a:ext cx="3220871" cy="4776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5560620"/>
            <a:ext cx="139207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стенка альвеол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03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04967"/>
            <a:ext cx="9144000" cy="6858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Макрокартина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пораженные дольки легкого имеют серый цвет, междольковые перегородки утолщены и отечны. Легкие в данных участках плотные, не увеличены, напоминают печень.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Микрокартина –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капилляры альвеолярных перегородок сдавлены, запустевшие.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Просветы альвеол растянуты скопившимися волокнами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фибрина, в некоторых альвеолах фибрин с лейкоцитами.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880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</TotalTime>
  <Words>255</Words>
  <Application>Microsoft Office PowerPoint</Application>
  <PresentationFormat>Экран (4:3)</PresentationFormat>
  <Paragraphs>16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Тема Office</vt:lpstr>
      <vt:lpstr>Препарат 185. Некротический нефрозо-нефрит (альтеративное воспаление)</vt:lpstr>
      <vt:lpstr>Презентация PowerPoint</vt:lpstr>
      <vt:lpstr>Препарат 110б. Гнойно-катаральная бронхопневмония</vt:lpstr>
      <vt:lpstr>Презентация PowerPoint</vt:lpstr>
      <vt:lpstr>Препарат 314. Фибринозная (крупозная) пневмония. Стадия серой гепатизации (опеченения)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Препарат 159. Зернистая дистрофия канальцев почек (мутное набухание)</dc:title>
  <dc:creator>Dell</dc:creator>
  <cp:lastModifiedBy>Dell</cp:lastModifiedBy>
  <cp:revision>22</cp:revision>
  <dcterms:created xsi:type="dcterms:W3CDTF">2021-03-18T20:19:02Z</dcterms:created>
  <dcterms:modified xsi:type="dcterms:W3CDTF">2021-05-04T19:55:59Z</dcterms:modified>
</cp:coreProperties>
</file>